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CC74041-4DDD-41A2-B831-1CA5E38F6A10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4394EA9-B572-48A4-8B13-164609F5E1F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264696" cy="39604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Lenovo\Desktop\Screenshot_20230405_185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057275"/>
            <a:ext cx="6810375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6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Lenovo\Desktop\Великие педагоги\2023-04-04-13-32-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698477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39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484784"/>
            <a:ext cx="6192688" cy="38884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Lenovo\Desktop\Великие педагоги\2023-04-04-12-38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56" y="1268760"/>
            <a:ext cx="669032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1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484784"/>
            <a:ext cx="6192688" cy="39604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Lenovo\Desktop\Великие педагоги\2023-04-04-12-38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1196752"/>
            <a:ext cx="678633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76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novo\Desktop\Великие педагоги\2023-04-04-12-39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7074363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5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enovo\Desktop\Великие педагоги\2023-04-04-12-40-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28047" y="86671"/>
            <a:ext cx="4824282" cy="643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35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novo\Desktop\Великие педагоги\2023-04-04-12-41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90718"/>
            <a:ext cx="6768752" cy="50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47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enovo\Desktop\Великие педагоги\2023-04-04-13-37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64" y="835920"/>
            <a:ext cx="6746304" cy="4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4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Lenovo\Desktop\Великие педагоги\2023-04-05-17-58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04" y="782706"/>
            <a:ext cx="7080787" cy="531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72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novo\Desktop\Великие педагоги\Screenshot_20230405_1810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881063"/>
            <a:ext cx="6791325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85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Lenovo\Desktop\Великие педагоги\Screenshot_20230405_1818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838200"/>
            <a:ext cx="6829425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51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Lenovo\Desktop\Великие педагоги\Screenshot_20230405_1823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66775"/>
            <a:ext cx="7068263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39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enovo\Desktop\Великие педагоги\Screenshot_20230405_1834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885825"/>
            <a:ext cx="6791325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81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484784"/>
            <a:ext cx="6048672" cy="403244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556792"/>
            <a:ext cx="6192688" cy="3703830"/>
          </a:xfrm>
        </p:spPr>
        <p:txBody>
          <a:bodyPr>
            <a:normAutofit fontScale="92500"/>
          </a:bodyPr>
          <a:lstStyle/>
          <a:p>
            <a:r>
              <a:rPr lang="ru-RU" sz="8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sz="8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15</TotalTime>
  <Words>4</Words>
  <Application>Microsoft Office PowerPoint</Application>
  <PresentationFormat>Экран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Кнопка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2</cp:revision>
  <dcterms:created xsi:type="dcterms:W3CDTF">2023-04-05T15:53:05Z</dcterms:created>
  <dcterms:modified xsi:type="dcterms:W3CDTF">2023-04-05T16:08:24Z</dcterms:modified>
</cp:coreProperties>
</file>